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63" r:id="rId4"/>
    <p:sldId id="261" r:id="rId5"/>
    <p:sldId id="258" r:id="rId6"/>
    <p:sldId id="262" r:id="rId7"/>
    <p:sldId id="259" r:id="rId8"/>
    <p:sldId id="260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3065C3-5501-9DBD-D724-F29240D02EBF}" v="512" dt="2025-05-11T07:59:11.2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667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2470" y="980455"/>
            <a:ext cx="7772400" cy="1470025"/>
          </a:xfrm>
        </p:spPr>
        <p:txBody>
          <a:bodyPr>
            <a:normAutofit fontScale="90000"/>
          </a:bodyPr>
          <a:lstStyle/>
          <a:p>
            <a:r>
              <a:rPr dirty="0">
                <a:latin typeface="Georgia Pro"/>
              </a:rPr>
              <a:t>OmniControl</a:t>
            </a:r>
            <a:br>
              <a:rPr lang="en-GB" dirty="0">
                <a:latin typeface="Georgia Pro"/>
              </a:rPr>
            </a:br>
            <a:r>
              <a:rPr lang="en-GB" dirty="0">
                <a:latin typeface="Georgia Pro"/>
              </a:rPr>
              <a:t> </a:t>
            </a:r>
            <a:r>
              <a:rPr dirty="0">
                <a:latin typeface="Georgia Pro"/>
              </a:rPr>
              <a:t>Intelligent Desktop Mode Assistant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7978" y="3293791"/>
            <a:ext cx="7488043" cy="38713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dirty="0"/>
              <a:t>Voice-Activated | Web-Enabled | AI-Powered Automation</a:t>
            </a:r>
          </a:p>
          <a:p>
            <a:endParaRPr lang="en-GB" dirty="0">
              <a:ea typeface="Calibri"/>
              <a:cs typeface="Calibri"/>
            </a:endParaRPr>
          </a:p>
          <a:p>
            <a:r>
              <a:rPr lang="en-GB" sz="2400" err="1">
                <a:ea typeface="Calibri"/>
                <a:cs typeface="Calibri"/>
              </a:rPr>
              <a:t>Jutsu</a:t>
            </a:r>
            <a:r>
              <a:rPr lang="en-GB" sz="2400" dirty="0">
                <a:ea typeface="Calibri"/>
                <a:cs typeface="Calibri"/>
              </a:rPr>
              <a:t> of Ai &amp; Python Architect (J.A.P.A)</a:t>
            </a:r>
          </a:p>
          <a:p>
            <a:endParaRPr lang="en-GB" sz="2400"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031C6-3E1A-5E8F-A0E8-FE64041DC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erson sitting at a desk with a computer and icons above him&#10;&#10;AI-generated content may be incorrect.">
            <a:extLst>
              <a:ext uri="{FF2B5EF4-FFF2-40B4-BE49-F238E27FC236}">
                <a16:creationId xmlns:a16="http://schemas.microsoft.com/office/drawing/2014/main" id="{C6ACB948-EA80-5B40-DC07-F515DAB5B9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1567" y="-1309"/>
            <a:ext cx="4600095" cy="3310232"/>
          </a:xfrm>
        </p:spPr>
      </p:pic>
      <p:pic>
        <p:nvPicPr>
          <p:cNvPr id="5" name="Picture 4" descr="A person sitting at a desk with multiple monitors&#10;&#10;AI-generated content may be incorrect.">
            <a:extLst>
              <a:ext uri="{FF2B5EF4-FFF2-40B4-BE49-F238E27FC236}">
                <a16:creationId xmlns:a16="http://schemas.microsoft.com/office/drawing/2014/main" id="{FB421F36-12EA-90EF-48FB-89658BA7BDD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385" y="1596"/>
            <a:ext cx="4572000" cy="3317255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382315-946B-94F3-C14E-F15D785F910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22" y="3301820"/>
            <a:ext cx="4568010" cy="3550327"/>
          </a:xfrm>
          <a:prstGeom prst="rect">
            <a:avLst/>
          </a:prstGeom>
        </p:spPr>
      </p:pic>
      <p:pic>
        <p:nvPicPr>
          <p:cNvPr id="7" name="Picture 6" descr="A screenshot of a social media post&#10;&#10;AI-generated content may be incorrect.">
            <a:extLst>
              <a:ext uri="{FF2B5EF4-FFF2-40B4-BE49-F238E27FC236}">
                <a16:creationId xmlns:a16="http://schemas.microsoft.com/office/drawing/2014/main" id="{A69BBA7D-08CA-50DC-CF14-9C684F348AF4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82641" y="3300759"/>
            <a:ext cx="4573302" cy="35567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48CD19-E61B-A30F-C498-D74EAE7690C7}"/>
              </a:ext>
            </a:extLst>
          </p:cNvPr>
          <p:cNvSpPr txBox="1"/>
          <p:nvPr/>
        </p:nvSpPr>
        <p:spPr>
          <a:xfrm>
            <a:off x="6385" y="44698"/>
            <a:ext cx="11749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ea typeface="Calibri"/>
                <a:cs typeface="Calibri"/>
              </a:rPr>
              <a:t>GAMERS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509B07-B3AE-05F3-81E7-262BFC1A3BDD}"/>
              </a:ext>
            </a:extLst>
          </p:cNvPr>
          <p:cNvSpPr txBox="1"/>
          <p:nvPr/>
        </p:nvSpPr>
        <p:spPr>
          <a:xfrm>
            <a:off x="-6386" y="6481256"/>
            <a:ext cx="11749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ea typeface="Calibri"/>
                <a:cs typeface="Calibri"/>
              </a:rPr>
              <a:t>WORKERS</a:t>
            </a:r>
            <a:r>
              <a:rPr lang="en-GB" b="1" dirty="0">
                <a:ea typeface="Calibri"/>
                <a:cs typeface="Calibri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31F12-A68A-CBD7-E2ED-3EAEECB7D722}"/>
              </a:ext>
            </a:extLst>
          </p:cNvPr>
          <p:cNvSpPr txBox="1"/>
          <p:nvPr/>
        </p:nvSpPr>
        <p:spPr>
          <a:xfrm>
            <a:off x="7981843" y="-1"/>
            <a:ext cx="12962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ea typeface="Calibri"/>
                <a:cs typeface="Calibri"/>
              </a:rPr>
              <a:t>STUDENTS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BA7B82-1F52-A94F-CAEE-A3EE48360B5A}"/>
              </a:ext>
            </a:extLst>
          </p:cNvPr>
          <p:cNvSpPr txBox="1"/>
          <p:nvPr/>
        </p:nvSpPr>
        <p:spPr>
          <a:xfrm>
            <a:off x="7764736" y="6487642"/>
            <a:ext cx="13984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ea typeface="Calibri"/>
                <a:cs typeface="Calibri"/>
              </a:rPr>
              <a:t>JOB SEEKERS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E8E348-E183-1E6A-D215-0BF9BC58838E}"/>
              </a:ext>
            </a:extLst>
          </p:cNvPr>
          <p:cNvSpPr txBox="1"/>
          <p:nvPr/>
        </p:nvSpPr>
        <p:spPr>
          <a:xfrm>
            <a:off x="2260458" y="2758525"/>
            <a:ext cx="4616698" cy="1077218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b="1" dirty="0">
                <a:ea typeface="Calibri"/>
                <a:cs typeface="Calibri"/>
              </a:rPr>
              <a:t>THE NEED OF AN UNIFIED  INTELLIGENT ASSISTANT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215497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28FFBD0-14DD-F03D-9702-8B996B9D7AE9}"/>
              </a:ext>
            </a:extLst>
          </p:cNvPr>
          <p:cNvSpPr txBox="1"/>
          <p:nvPr/>
        </p:nvSpPr>
        <p:spPr>
          <a:xfrm>
            <a:off x="2287277" y="735607"/>
            <a:ext cx="523353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dirty="0">
                <a:ea typeface="Calibri"/>
                <a:cs typeface="Calibri"/>
              </a:rPr>
              <a:t>Problem Statement</a:t>
            </a:r>
            <a:r>
              <a:rPr lang="en-GB" sz="4400" dirty="0">
                <a:ea typeface="Calibri"/>
                <a:cs typeface="Calibri"/>
              </a:rPr>
              <a:t>​</a:t>
            </a:r>
            <a:endParaRPr lang="en-GB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EFFC74-3610-1D76-C5D7-E58F9C5AB4B8}"/>
              </a:ext>
            </a:extLst>
          </p:cNvPr>
          <p:cNvSpPr txBox="1">
            <a:spLocks/>
          </p:cNvSpPr>
          <p:nvPr/>
        </p:nvSpPr>
        <p:spPr>
          <a:xfrm>
            <a:off x="795630" y="218766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Modern desktop users—gamers, professionals, students—struggle with productivity when switching contexts.</a:t>
            </a:r>
            <a:endParaRPr lang="en-GB" sz="2400">
              <a:ea typeface="Calibri"/>
              <a:cs typeface="Calibri"/>
            </a:endParaRPr>
          </a:p>
          <a:p>
            <a:r>
              <a:rPr lang="en-GB" sz="2400" dirty="0"/>
              <a:t>Gamers must close work tools; workers need to kill distractions. Students often get sidetracked. Job seekers waste hours applying manually.</a:t>
            </a:r>
            <a:endParaRPr lang="en-GB" sz="2400">
              <a:ea typeface="Calibri"/>
              <a:cs typeface="Calibri"/>
            </a:endParaRPr>
          </a:p>
          <a:p>
            <a:r>
              <a:rPr lang="en-GB" sz="2400" dirty="0"/>
              <a:t>Repetitive app-switching leads to inefficiency and frustration.</a:t>
            </a:r>
            <a:endParaRPr lang="en-GB" sz="24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3540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704E7-9376-C2FC-1D06-459213F67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8616"/>
            <a:ext cx="8229600" cy="1143000"/>
          </a:xfrm>
        </p:spPr>
        <p:txBody>
          <a:bodyPr/>
          <a:lstStyle/>
          <a:p>
            <a:r>
              <a:rPr lang="en-IN" dirty="0"/>
              <a:t>Thought Process and Alignment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441F3-19B9-22F5-05DF-0C30F4BC8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65988"/>
            <a:ext cx="8229600" cy="452596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/>
              <a:t>From the beginning, we aimed to solve a problem that every digital user faces: the constant need to switch contexts—between gaming, working, relaxing, and job hunting—by manually opening and closing apps. This felt repetitive, time-consuming, and inefficient.</a:t>
            </a:r>
            <a:endParaRPr lang="en-US" sz="2400" dirty="0">
              <a:ea typeface="Calibri"/>
              <a:cs typeface="Calibri"/>
            </a:endParaRPr>
          </a:p>
          <a:p>
            <a:r>
              <a:rPr lang="en-US" sz="2400" dirty="0"/>
              <a:t>This hackathon focused on reducing digital friction, promoting intelligent agents, and enhancing productivity through multimodal interaction. OmniControl meets these goals with its voice-based and web-based control (multimodal), dynamic app learning (intelligence), and single-click mode transitions (productivity). It adapts over time, supports multiple user types (gamers, professionals, students), and shows how an assistant can truly reduce manual effort in real-world workflows.</a:t>
            </a:r>
            <a:endParaRPr lang="en-IN" sz="24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5129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3431"/>
            <a:ext cx="8229600" cy="1143000"/>
          </a:xfrm>
        </p:spPr>
        <p:txBody>
          <a:bodyPr/>
          <a:lstStyle/>
          <a:p>
            <a:r>
              <a:t>Proposed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4664" y="1945016"/>
            <a:ext cx="8229600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sz="2800" dirty="0"/>
              <a:t>OmniControl is a Python-based assistant that:</a:t>
            </a:r>
            <a:endParaRPr lang="en-US" sz="2800">
              <a:ea typeface="Calibri"/>
              <a:cs typeface="Calibri"/>
            </a:endParaRPr>
          </a:p>
          <a:p>
            <a:r>
              <a:rPr sz="2800" dirty="0"/>
              <a:t>- Switches modes via voice or web UI</a:t>
            </a:r>
            <a:endParaRPr sz="2800">
              <a:ea typeface="Calibri"/>
              <a:cs typeface="Calibri"/>
            </a:endParaRPr>
          </a:p>
          <a:p>
            <a:r>
              <a:rPr sz="2800" dirty="0"/>
              <a:t>- Closes or opens apps based on mode</a:t>
            </a:r>
            <a:endParaRPr sz="2800">
              <a:ea typeface="Calibri"/>
              <a:cs typeface="Calibri"/>
            </a:endParaRPr>
          </a:p>
          <a:p>
            <a:r>
              <a:rPr sz="2800" dirty="0"/>
              <a:t>- Learns user preferences over time</a:t>
            </a:r>
            <a:endParaRPr sz="2800">
              <a:ea typeface="Calibri"/>
              <a:cs typeface="Calibri"/>
            </a:endParaRPr>
          </a:p>
          <a:p>
            <a:r>
              <a:rPr sz="2800" dirty="0"/>
              <a:t>- Optimizes RAM and desktop performance</a:t>
            </a:r>
            <a:endParaRPr sz="2800">
              <a:ea typeface="Calibri"/>
              <a:cs typeface="Calibri"/>
            </a:endParaRPr>
          </a:p>
          <a:p>
            <a:r>
              <a:rPr sz="2800" dirty="0"/>
              <a:t>- Works for gamers, professionals, job seekers</a:t>
            </a:r>
            <a:endParaRPr sz="2800"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92970-21DE-C0C9-EB96-9063EAA93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Flow of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6C89F-065E-D6D6-9A8C-46F3E4ABB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23" y="1532246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en-IN" dirty="0"/>
              <a:t>🎤 Voice / 🖱Web UI Input</a:t>
            </a:r>
          </a:p>
          <a:p>
            <a:r>
              <a:rPr lang="en-IN" dirty="0"/>
              <a:t>            ↓</a:t>
            </a:r>
          </a:p>
          <a:p>
            <a:r>
              <a:rPr lang="en-IN" dirty="0"/>
              <a:t>🌐 Flask Server (Receives Mode Command)</a:t>
            </a:r>
          </a:p>
          <a:p>
            <a:r>
              <a:rPr lang="en-IN" dirty="0"/>
              <a:t>            ↓</a:t>
            </a:r>
          </a:p>
          <a:p>
            <a:r>
              <a:rPr lang="en-IN" dirty="0"/>
              <a:t>🧠 Main Logic (Detect Mode + Update Memory)</a:t>
            </a:r>
          </a:p>
          <a:p>
            <a:r>
              <a:rPr lang="en-IN" dirty="0"/>
              <a:t>            ↓</a:t>
            </a:r>
          </a:p>
          <a:p>
            <a:r>
              <a:rPr lang="en-IN" dirty="0"/>
              <a:t>❌ Kill Apps (Closes Unneeded + Learned Processes)</a:t>
            </a:r>
          </a:p>
          <a:p>
            <a:r>
              <a:rPr lang="en-IN" dirty="0"/>
              <a:t>            ↓</a:t>
            </a:r>
          </a:p>
          <a:p>
            <a:r>
              <a:rPr lang="en-IN" dirty="0"/>
              <a:t>⚙ Optimize (Simulate RAM/CPU Boost)</a:t>
            </a:r>
          </a:p>
          <a:p>
            <a:r>
              <a:rPr lang="en-IN" dirty="0"/>
              <a:t>            ↓</a:t>
            </a:r>
          </a:p>
          <a:p>
            <a:r>
              <a:rPr lang="en-IN" dirty="0"/>
              <a:t>🚀 Launch Apps (Discord, Teams, LinkedIn, etc.)</a:t>
            </a:r>
          </a:p>
          <a:p>
            <a:r>
              <a:rPr lang="en-IN" dirty="0"/>
              <a:t>            ↓</a:t>
            </a:r>
          </a:p>
          <a:p>
            <a:r>
              <a:rPr lang="en-IN" dirty="0"/>
              <a:t>🗣 Voice Feedback ("Game Mode Activated", etc.)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1BC7D3-096F-FC31-2B47-29953B8EE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481" y="1236922"/>
            <a:ext cx="2432096" cy="488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452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8973"/>
            <a:ext cx="8229600" cy="1143000"/>
          </a:xfrm>
        </p:spPr>
        <p:txBody>
          <a:bodyPr/>
          <a:lstStyle/>
          <a:p>
            <a:r>
              <a:t>System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6474" y="1715139"/>
            <a:ext cx="8229600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sz="2800" dirty="0"/>
              <a:t>- Python (</a:t>
            </a:r>
            <a:r>
              <a:rPr sz="2800" err="1"/>
              <a:t>psutil</a:t>
            </a:r>
            <a:r>
              <a:rPr sz="2800" dirty="0"/>
              <a:t>, </a:t>
            </a:r>
            <a:r>
              <a:rPr sz="2800" err="1"/>
              <a:t>PyAutoGUI</a:t>
            </a:r>
            <a:r>
              <a:rPr sz="2800" dirty="0"/>
              <a:t>) for app control</a:t>
            </a:r>
            <a:endParaRPr lang="en-US" sz="2800" dirty="0">
              <a:ea typeface="Calibri"/>
              <a:cs typeface="Calibri"/>
            </a:endParaRPr>
          </a:p>
          <a:p>
            <a:r>
              <a:rPr sz="2800" dirty="0"/>
              <a:t>- pyttsx3 + </a:t>
            </a:r>
            <a:r>
              <a:rPr sz="2800" err="1"/>
              <a:t>speech_recognition</a:t>
            </a:r>
            <a:r>
              <a:rPr sz="2800" dirty="0"/>
              <a:t> for voice</a:t>
            </a:r>
            <a:r>
              <a:rPr lang="en-IN" sz="2800" dirty="0"/>
              <a:t> + OpenCV for gaze detection</a:t>
            </a:r>
            <a:endParaRPr sz="2800" dirty="0">
              <a:ea typeface="Calibri"/>
              <a:cs typeface="Calibri"/>
            </a:endParaRPr>
          </a:p>
          <a:p>
            <a:r>
              <a:rPr sz="2800" dirty="0"/>
              <a:t>- Flask for web server</a:t>
            </a:r>
            <a:endParaRPr sz="2800" dirty="0">
              <a:ea typeface="Calibri"/>
              <a:cs typeface="Calibri"/>
            </a:endParaRPr>
          </a:p>
          <a:p>
            <a:r>
              <a:rPr sz="2800" dirty="0"/>
              <a:t>- HTML/CSS/JavaScript for frontend UI</a:t>
            </a:r>
            <a:endParaRPr sz="2800" dirty="0">
              <a:ea typeface="Calibri"/>
              <a:cs typeface="Calibri"/>
            </a:endParaRPr>
          </a:p>
          <a:p>
            <a:r>
              <a:rPr sz="2800" dirty="0"/>
              <a:t>- Dynamic learning via JSON memory</a:t>
            </a:r>
            <a:endParaRPr sz="2800" dirty="0">
              <a:ea typeface="Calibri"/>
              <a:cs typeface="Calibri"/>
            </a:endParaRPr>
          </a:p>
          <a:p>
            <a:r>
              <a:rPr sz="2800" dirty="0"/>
              <a:t>- Subprocess mode switching</a:t>
            </a:r>
            <a:endParaRPr sz="2800"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3431"/>
            <a:ext cx="8229600" cy="1143000"/>
          </a:xfrm>
        </p:spPr>
        <p:txBody>
          <a:bodyPr/>
          <a:lstStyle/>
          <a:p>
            <a:r>
              <a:t>Future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6954" y="1804536"/>
            <a:ext cx="8229600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sz="2800" dirty="0"/>
              <a:t>- Job auto-apply automation</a:t>
            </a:r>
            <a:endParaRPr lang="en-US" sz="2800" dirty="0">
              <a:ea typeface="Calibri"/>
              <a:cs typeface="Calibri"/>
            </a:endParaRPr>
          </a:p>
          <a:p>
            <a:r>
              <a:rPr sz="2800" dirty="0"/>
              <a:t>- Resume tailoring with LLMs</a:t>
            </a:r>
            <a:endParaRPr sz="2800" dirty="0">
              <a:ea typeface="Calibri"/>
              <a:cs typeface="Calibri"/>
            </a:endParaRPr>
          </a:p>
          <a:p>
            <a:r>
              <a:rPr sz="2800" dirty="0"/>
              <a:t>- Full GUI learning with VLMs</a:t>
            </a:r>
            <a:endParaRPr sz="2800" dirty="0">
              <a:ea typeface="Calibri"/>
              <a:cs typeface="Calibri"/>
            </a:endParaRPr>
          </a:p>
          <a:p>
            <a:r>
              <a:rPr sz="2800" dirty="0"/>
              <a:t>- Cross-device mode syncing</a:t>
            </a:r>
            <a:endParaRPr sz="2800" dirty="0">
              <a:ea typeface="Calibri"/>
              <a:cs typeface="Calibri"/>
            </a:endParaRPr>
          </a:p>
          <a:p>
            <a:r>
              <a:rPr sz="2800" dirty="0"/>
              <a:t>- Biometric-based smart mode switching</a:t>
            </a:r>
            <a:endParaRPr sz="2800" dirty="0">
              <a:ea typeface="Calibri"/>
              <a:cs typeface="Calibri"/>
            </a:endParaRPr>
          </a:p>
          <a:p>
            <a:r>
              <a:rPr sz="2800" dirty="0"/>
              <a:t>- 24/7 tray assistant with notifications</a:t>
            </a:r>
            <a:endParaRPr sz="2800"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400</Words>
  <Application>Microsoft Office PowerPoint</Application>
  <PresentationFormat>On-screen Show (4:3)</PresentationFormat>
  <Paragraphs>44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OmniControl  Intelligent Desktop Mode Assistant</vt:lpstr>
      <vt:lpstr>PowerPoint Presentation</vt:lpstr>
      <vt:lpstr>PowerPoint Presentation</vt:lpstr>
      <vt:lpstr>Thought Process and Alignment </vt:lpstr>
      <vt:lpstr>Proposed Solution</vt:lpstr>
      <vt:lpstr>Flow of Work</vt:lpstr>
      <vt:lpstr>System Architecture</vt:lpstr>
      <vt:lpstr>Future Scope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Jagdish Mishra</dc:creator>
  <cp:keywords/>
  <dc:description>generated using python-pptx</dc:description>
  <cp:lastModifiedBy>Jagdish Mishra</cp:lastModifiedBy>
  <cp:revision>217</cp:revision>
  <dcterms:created xsi:type="dcterms:W3CDTF">2013-01-27T09:14:16Z</dcterms:created>
  <dcterms:modified xsi:type="dcterms:W3CDTF">2025-05-11T08:04:44Z</dcterms:modified>
  <cp:category/>
</cp:coreProperties>
</file>